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7"/>
  </p:notesMasterIdLst>
  <p:sldIdLst>
    <p:sldId id="256" r:id="rId5"/>
    <p:sldId id="262"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91" d="100"/>
          <a:sy n="91" d="100"/>
        </p:scale>
        <p:origin x="56" y="6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notesMaster" Target="notesMasters/notes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a:t>2017</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Lorem ipsum dolor sit amet</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2018</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Lorem ipsum dolor sit amet</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2019</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Lorem ipsum dolor sit amet</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2017</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Lorem ipsum dolor sit amet</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2018</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Lorem ipsum dolor sit amet</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2019</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Lorem ipsum dolor sit amet</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2/26/2021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2/26/2021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2/26/2021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2/26/2021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2/26/2021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2/26/2021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2/26/2021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2/26/2021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2/26/2021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2/26/2021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2/26/2021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2/26/2021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2/26/2021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Sit Dolor Amet</a:t>
            </a:r>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209800" y="4464028"/>
            <a:ext cx="9144000" cy="1641490"/>
          </a:xfrm>
        </p:spPr>
        <p:txBody>
          <a:bodyPr>
            <a:normAutofit/>
          </a:bodyPr>
          <a:lstStyle/>
          <a:p>
            <a:r>
              <a:rPr lang="en-US" dirty="0"/>
              <a:t>Title Lorem Ipsum</a:t>
            </a:r>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Title Lorem Ipsum Dolor</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2749532119"/>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92957611"/>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Depth design</Template>
  <TotalTime>0</TotalTime>
  <Words>28</Words>
  <Application>Microsoft Office PowerPoint</Application>
  <PresentationFormat>Widescreen</PresentationFormat>
  <Paragraphs>9</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Corbel</vt:lpstr>
      <vt:lpstr>Depth</vt:lpstr>
      <vt:lpstr>Title Lorem Ipsum</vt:lpstr>
      <vt:lpstr>Title Lorem Ipsum Dolor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Ezra Tassone</dc:creator>
  <cp:lastModifiedBy>Ezra Tassone</cp:lastModifiedBy>
  <cp:revision>1</cp:revision>
  <dcterms:created xsi:type="dcterms:W3CDTF">2021-02-26T09:32:25Z</dcterms:created>
  <dcterms:modified xsi:type="dcterms:W3CDTF">2021-02-26T09:33:21Z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